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7" r:id="rId2"/>
    <p:sldId id="256" r:id="rId3"/>
    <p:sldId id="259" r:id="rId4"/>
    <p:sldId id="260" r:id="rId5"/>
    <p:sldId id="261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/>
    <p:restoredTop sz="94604"/>
  </p:normalViewPr>
  <p:slideViewPr>
    <p:cSldViewPr snapToGrid="0" snapToObjects="1">
      <p:cViewPr>
        <p:scale>
          <a:sx n="132" d="100"/>
          <a:sy n="132" d="100"/>
        </p:scale>
        <p:origin x="3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32" y="1123527"/>
            <a:ext cx="664953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57</Words>
  <Application>Microsoft Macintosh PowerPoint</Application>
  <PresentationFormat>Widescreen</PresentationFormat>
  <Paragraphs>11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14</cp:revision>
  <dcterms:created xsi:type="dcterms:W3CDTF">2017-01-25T13:10:32Z</dcterms:created>
  <dcterms:modified xsi:type="dcterms:W3CDTF">2017-01-25T22:41:49Z</dcterms:modified>
</cp:coreProperties>
</file>